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68" r:id="rId2"/>
    <p:sldId id="270" r:id="rId3"/>
    <p:sldId id="269" r:id="rId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01"/>
    <p:restoredTop sz="94610"/>
  </p:normalViewPr>
  <p:slideViewPr>
    <p:cSldViewPr snapToGrid="0" snapToObjects="1">
      <p:cViewPr varScale="1">
        <p:scale>
          <a:sx n="137" d="100"/>
          <a:sy n="137" d="100"/>
        </p:scale>
        <p:origin x="1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17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2E4A"/>
          </a:solidFill>
          <a:ln w="12700">
            <a:solidFill>
              <a:srgbClr val="1A2E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48821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Tē</a:t>
            </a: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aroha</a:t>
            </a:r>
          </a:p>
          <a:p>
            <a:pPr marL="0" indent="0">
              <a:buNone/>
            </a:pP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Tē</a:t>
            </a: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whakapono</a:t>
            </a:r>
            <a:endParaRPr lang="en-US" sz="5400" b="1" dirty="0">
              <a:solidFill>
                <a:srgbClr val="FFFFFF"/>
              </a:solidFill>
              <a:latin typeface="Calibri" pitchFamily="34" charset="0"/>
              <a:cs typeface="Calibri" pitchFamily="34" charset="-120"/>
            </a:endParaRPr>
          </a:p>
          <a:p>
            <a:pPr marL="0" indent="0">
              <a:buNone/>
            </a:pP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Mē</a:t>
            </a: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 </a:t>
            </a: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tē</a:t>
            </a: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 Rangimarie</a:t>
            </a:r>
          </a:p>
          <a:p>
            <a:pPr marL="0" indent="0">
              <a:buNone/>
            </a:pPr>
            <a:r>
              <a:rPr lang="en-US" sz="5400" b="1" dirty="0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Tatou tatou </a:t>
            </a:r>
            <a:r>
              <a:rPr lang="en-US" sz="5400" b="1" dirty="0" err="1">
                <a:solidFill>
                  <a:srgbClr val="FFFFFF"/>
                </a:solidFill>
                <a:latin typeface="Calibri" pitchFamily="34" charset="0"/>
                <a:cs typeface="Calibri" pitchFamily="34" charset="-120"/>
              </a:rPr>
              <a:t>ē</a:t>
            </a:r>
            <a:endParaRPr lang="en-US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A2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74320" cy="5143500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960120"/>
            <a:ext cx="8138160" cy="1920240"/>
          </a:xfrm>
          <a:prstGeom prst="rect">
            <a:avLst/>
          </a:prstGeom>
          <a:solidFill>
            <a:srgbClr val="253C5E"/>
          </a:solidFill>
          <a:ln w="19050">
            <a:solidFill>
              <a:srgbClr val="C9A8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822960" y="1097280"/>
            <a:ext cx="7772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Fasting is not about what we lose.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22960" y="1627632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i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is about what we seek.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822960" y="2176272"/>
            <a:ext cx="7772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E8D5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we fast and pray, we make space for God to shape us, guide us, and send us.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3127248"/>
            <a:ext cx="2651760" cy="914400"/>
          </a:xfrm>
          <a:prstGeom prst="rect">
            <a:avLst/>
          </a:prstGeom>
          <a:solidFill>
            <a:srgbClr val="1E5F6E"/>
          </a:solidFill>
          <a:ln w="12700">
            <a:solidFill>
              <a:srgbClr val="1E5F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0080" y="3127248"/>
            <a:ext cx="2651760" cy="914400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Prayer turns us to God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3474720" y="3127248"/>
            <a:ext cx="2651760" cy="914400"/>
          </a:xfrm>
          <a:prstGeom prst="rect">
            <a:avLst/>
          </a:prstGeom>
          <a:solidFill>
            <a:srgbClr val="1E5F6E"/>
          </a:solidFill>
          <a:ln w="12700">
            <a:solidFill>
              <a:srgbClr val="1E5F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474720" y="3127248"/>
            <a:ext cx="2651760" cy="914400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Fasting brings our whole person to God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6309360" y="3127248"/>
            <a:ext cx="2651760" cy="914400"/>
          </a:xfrm>
          <a:prstGeom prst="rect">
            <a:avLst/>
          </a:prstGeom>
          <a:solidFill>
            <a:srgbClr val="1E5F6E"/>
          </a:solidFill>
          <a:ln w="12700">
            <a:solidFill>
              <a:srgbClr val="1E5F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6309360" y="3127248"/>
            <a:ext cx="2651760" cy="914400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Together they open us</a:t>
            </a:r>
          </a:p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God’s leading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8F4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205274"/>
            <a:ext cx="9144000" cy="1280160"/>
          </a:xfrm>
          <a:prstGeom prst="rect">
            <a:avLst/>
          </a:prstGeom>
          <a:solidFill>
            <a:srgbClr val="1A2E4A"/>
          </a:solidFill>
          <a:ln w="12700">
            <a:solidFill>
              <a:srgbClr val="1A2E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365760" y="408307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Fasting &amp; Prayer Workshop Material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0" y="1280160"/>
            <a:ext cx="9144000" cy="45720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C6FF231-13E4-5437-455C-E636BFA70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517" y="2251916"/>
            <a:ext cx="2292091" cy="22920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74</Words>
  <Application>Microsoft Macintosh PowerPoint</Application>
  <PresentationFormat>On-screen Show (16:9)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Fasting and Prayer</dc:title>
  <dc:subject>PptxGenJS Presentation</dc:subject>
  <dc:creator>PptxGenJS</dc:creator>
  <cp:lastModifiedBy>Edward Tupai</cp:lastModifiedBy>
  <cp:revision>2</cp:revision>
  <dcterms:created xsi:type="dcterms:W3CDTF">2026-04-14T16:34:00Z</dcterms:created>
  <dcterms:modified xsi:type="dcterms:W3CDTF">2026-04-29T22:13:05Z</dcterms:modified>
</cp:coreProperties>
</file>